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7E443-6D7C-4856-A3FA-1C75DCBE9615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74C70-93D0-4F78-B638-909118AA4D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393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230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336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622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40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7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78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826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983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28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068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63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C4A40-CC33-4468-8350-A80747532BF2}" type="datetimeFigureOut">
              <a:rPr lang="nl-NL" smtClean="0"/>
              <a:t>26-4-2018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6107E-6C70-4336-B916-4D5C55CE4F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72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3.png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png"/><Relationship Id="rId9" Type="http://schemas.openxmlformats.org/officeDocument/2006/relationships/image" Target="../media/image1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Keurmerken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Streekproducten 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7" y="1340768"/>
            <a:ext cx="2924175" cy="15621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64" y="3140968"/>
            <a:ext cx="1524000" cy="14859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2348880"/>
            <a:ext cx="4042153" cy="435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757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Keurmerken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EKO</a:t>
            </a:r>
          </a:p>
          <a:p>
            <a:r>
              <a:rPr lang="nl-NL" dirty="0" smtClean="0">
                <a:latin typeface="Comic Sans MS" pitchFamily="66" charset="0"/>
              </a:rPr>
              <a:t>Fair Trade Original </a:t>
            </a:r>
          </a:p>
          <a:p>
            <a:r>
              <a:rPr lang="nl-NL" dirty="0" smtClean="0">
                <a:latin typeface="Comic Sans MS" pitchFamily="66" charset="0"/>
              </a:rPr>
              <a:t>Fair Trade Max Havelaar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6240" y="836713"/>
            <a:ext cx="2038350" cy="22383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040" y="1268760"/>
            <a:ext cx="1530848" cy="158264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1813" y="3429001"/>
            <a:ext cx="3888854" cy="263438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1" y="3914922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9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latin typeface="Comic Sans MS" pitchFamily="66" charset="0"/>
              </a:rPr>
              <a:t>Keurmerken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AH Biologisch</a:t>
            </a:r>
          </a:p>
          <a:p>
            <a:r>
              <a:rPr lang="nl-NL" dirty="0" smtClean="0">
                <a:latin typeface="Comic Sans MS" pitchFamily="66" charset="0"/>
              </a:rPr>
              <a:t>Scharrel Varkensvlees </a:t>
            </a:r>
          </a:p>
          <a:p>
            <a:r>
              <a:rPr lang="nl-NL" dirty="0" smtClean="0">
                <a:latin typeface="Comic Sans MS" pitchFamily="66" charset="0"/>
              </a:rPr>
              <a:t>MSC standaard </a:t>
            </a:r>
          </a:p>
          <a:p>
            <a:r>
              <a:rPr lang="nl-NL" dirty="0" smtClean="0">
                <a:latin typeface="Comic Sans MS" pitchFamily="66" charset="0"/>
              </a:rPr>
              <a:t>UTZ gecertificeerd 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1340768"/>
            <a:ext cx="2209800" cy="14478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5" y="3933057"/>
            <a:ext cx="2162175" cy="17430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216" y="2996952"/>
            <a:ext cx="2381250" cy="3200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880" y="4149081"/>
            <a:ext cx="2398037" cy="188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07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anose="030F0702030302020204" pitchFamily="66" charset="0"/>
              </a:rPr>
              <a:t>Keurmerken </a:t>
            </a:r>
            <a:endParaRPr lang="nl-NL" dirty="0">
              <a:latin typeface="Comic Sans MS" panose="030F0702030302020204" pitchFamily="66" charset="0"/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1844825"/>
            <a:ext cx="2838450" cy="1609725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225" y="866518"/>
            <a:ext cx="2295525" cy="172402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68" y="4812377"/>
            <a:ext cx="3744416" cy="169746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291" y="1901974"/>
            <a:ext cx="1495425" cy="149542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875" y="3659852"/>
            <a:ext cx="3952875" cy="115252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5014910"/>
            <a:ext cx="2647950" cy="173355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424" y="3259088"/>
            <a:ext cx="1342256" cy="134225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978" y="3578074"/>
            <a:ext cx="1509007" cy="143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65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Vinkjes 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Comic Sans MS" pitchFamily="66" charset="0"/>
              </a:rPr>
              <a:t>Zin en onzin 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905" y="1340768"/>
            <a:ext cx="4507979" cy="214579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576" y="3573016"/>
            <a:ext cx="4676808" cy="129614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5157192"/>
            <a:ext cx="4523184" cy="125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11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25</Words>
  <Application>Microsoft Office PowerPoint</Application>
  <PresentationFormat>Breedbeeld</PresentationFormat>
  <Paragraphs>14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Kantoorthema</vt:lpstr>
      <vt:lpstr>Keurmerken </vt:lpstr>
      <vt:lpstr>Keurmerken </vt:lpstr>
      <vt:lpstr>Keurmerken </vt:lpstr>
      <vt:lpstr>Keurmerken </vt:lpstr>
      <vt:lpstr>Vinkjes 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Keurmerken</dc:title>
  <dc:creator>Han Smeets</dc:creator>
  <cp:lastModifiedBy>Janien Zissler</cp:lastModifiedBy>
  <cp:revision>2</cp:revision>
  <cp:lastPrinted>2018-04-26T08:36:53Z</cp:lastPrinted>
  <dcterms:created xsi:type="dcterms:W3CDTF">2017-03-20T10:15:14Z</dcterms:created>
  <dcterms:modified xsi:type="dcterms:W3CDTF">2018-04-26T08:37:17Z</dcterms:modified>
</cp:coreProperties>
</file>